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0" r:id="rId3"/>
    <p:sldId id="291" r:id="rId4"/>
    <p:sldId id="279" r:id="rId5"/>
    <p:sldId id="280" r:id="rId6"/>
    <p:sldId id="281" r:id="rId7"/>
    <p:sldId id="270" r:id="rId8"/>
    <p:sldId id="267" r:id="rId9"/>
    <p:sldId id="269" r:id="rId10"/>
    <p:sldId id="268" r:id="rId11"/>
    <p:sldId id="273" r:id="rId12"/>
    <p:sldId id="286" r:id="rId13"/>
    <p:sldId id="276" r:id="rId14"/>
    <p:sldId id="292" r:id="rId15"/>
    <p:sldId id="282" r:id="rId16"/>
    <p:sldId id="27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85" autoAdjust="0"/>
  </p:normalViewPr>
  <p:slideViewPr>
    <p:cSldViewPr>
      <p:cViewPr varScale="1">
        <p:scale>
          <a:sx n="65" d="100"/>
          <a:sy n="65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30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BCE6-6698-48BC-AFBD-0F0F4E8ABB5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5523D-909E-4E3F-8942-A687664E1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2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6381-959A-49DD-B648-B894B14CA135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D2CEB-30D7-43B8-8700-37AFA485A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4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5A4587-AD4B-4CC5-973C-340E681C1B8B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D295-E772-4FE9-9409-0A1A9737DEFE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ED83-8F1B-4799-9841-C6211254D523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31CB-E7EB-4AE4-8DBB-C5E79E9EC524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EB91-5A7C-44D3-89F2-E9DA52D6417F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0B2-167E-4374-A6B2-9F91E3A4F94C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CE0B-F786-46F0-9581-03F58799B2D8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02D0-4170-4D0F-AE21-50E0D3CE5F1D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43C4-5BDF-434F-96B5-29FFFE161B34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CB43F6C-CB5E-4084-B82E-4483B5F2F294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7BFDF8-2BE4-4577-B6B9-AC754030FB57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177680-97C0-4965-8251-808E95DDF16E}" type="datetime1">
              <a:rPr lang="ru-RU" smtClean="0"/>
              <a:pPr/>
              <a:t>31.03.2024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413B71-C5FB-48FC-AD5D-B59726D5E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bapera.org/publication/13/7808/doschyk-vyvodyt-solo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0889"/>
            <a:ext cx="8604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Зараз  почнеться  читання  урок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Ми  зробимо  ще  один  крок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  країну  чудову,</a:t>
            </a:r>
            <a:r>
              <a:rPr kumimoji="0" lang="uk-UA" sz="28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  країну  казкову,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Що  так  нас  чарує , збагачує</a:t>
            </a:r>
            <a:r>
              <a:rPr kumimoji="0" lang="uk-UA" sz="28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мову.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baseline="0" dirty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 ж  сядьте  рівненько,будьте  уважні,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Щоб  працювати було  нам неважко!</a:t>
            </a:r>
            <a:endParaRPr kumimoji="0" lang="uk-UA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Сторінка для учнів - Харківська спеціалізована школа I-III ступенів 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3614" y="2673410"/>
            <a:ext cx="3143250" cy="408622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4" name="Picture 2" descr="У пустелі людина без води не витримує й доб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9297"/>
            <a:ext cx="9024937" cy="6768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3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>
                <a:latin typeface="Arial Black" pitchFamily="34" charset="0"/>
              </a:rPr>
              <a:t>«</a:t>
            </a:r>
            <a:r>
              <a:rPr lang="ru-RU" sz="3600" cap="all" dirty="0" err="1">
                <a:latin typeface="Arial Black" pitchFamily="34" charset="0"/>
              </a:rPr>
              <a:t>Керований</a:t>
            </a:r>
            <a:r>
              <a:rPr lang="ru-RU" sz="3600" cap="all" dirty="0">
                <a:latin typeface="Arial Black" pitchFamily="34" charset="0"/>
              </a:rPr>
              <a:t>  </a:t>
            </a:r>
            <a:r>
              <a:rPr lang="ru-RU" sz="3600" cap="all" dirty="0" err="1">
                <a:latin typeface="Arial Black" pitchFamily="34" charset="0"/>
              </a:rPr>
              <a:t>діалог</a:t>
            </a:r>
            <a:r>
              <a:rPr lang="ru-RU" sz="3600" cap="all" dirty="0">
                <a:latin typeface="Arial Black" pitchFamily="34" charset="0"/>
              </a:rPr>
              <a:t>»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504" y="-198240"/>
            <a:ext cx="9036496" cy="81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  яке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явище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природи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розповідає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Д.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Павличко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Яким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побачив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дощ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поет?Прочитайте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казковий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дощ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-З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чим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порівнюються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хмари?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Блискавка?Одяг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подобається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вам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таке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порівняння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слова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передають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силу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літньої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зливи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Розгляньте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ілюстрацію.Які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ілюстрації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намалювали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б до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вірша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        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44638" y="5286388"/>
            <a:ext cx="3451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cap="all" dirty="0" err="1">
                <a:solidFill>
                  <a:srgbClr val="0070C0"/>
                </a:solidFill>
              </a:rPr>
              <a:t>рими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148217"/>
            <a:ext cx="89297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Лісом</a:t>
            </a:r>
            <a:r>
              <a:rPr lang="ru-RU" sz="6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Шик-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Вуса</a:t>
            </a: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Розвіва</a:t>
            </a:r>
            <a:r>
              <a:rPr lang="ru-RU" sz="6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Довго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дощ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хмарці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спав.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Виспався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uk-UA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…          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берізки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на кленок,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lang="ru-RU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бруньки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на </a:t>
            </a:r>
            <a:r>
              <a:rPr lang="ru-RU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малий</a:t>
            </a:r>
            <a:r>
              <a:rPr lang="uk-UA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……………              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51720" y="2928934"/>
            <a:ext cx="576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вітром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піжмурки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гуляв: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Заховався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синій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……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 ,</a:t>
            </a: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знайти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йому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тод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Краплі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 err="1">
                <a:latin typeface="Calibri" pitchFamily="34" charset="0"/>
                <a:ea typeface="Times New Roman" pitchFamily="18" charset="0"/>
                <a:cs typeface="Calibri" pitchFamily="34" charset="0"/>
                <a:hlinkClick r:id="rId3" tooltip="Дощик виводить соло... | Наталка Янушевич"/>
              </a:rPr>
              <a:t>дощика</a:t>
            </a:r>
            <a:r>
              <a:rPr lang="ru-RU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</a:t>
            </a:r>
            <a:endParaRPr kumimoji="0" lang="ru-RU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 descr="http://ukrlit.vn.ua/textbook/3klas/3klas.files/image0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5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5804"/>
            <a:ext cx="91313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</a:t>
            </a: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Хвилинка  здоров*я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Якщо</a:t>
            </a:r>
            <a:r>
              <a:rPr kumimoji="0" lang="uk-UA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вам зустрінеться Дядько Дощ  із блискавкою  і громом, яких заходів ви  вживатимете щодо  збереження  </a:t>
            </a:r>
            <a:r>
              <a:rPr kumimoji="0" lang="uk-UA" sz="3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власного здоров*я?</a:t>
            </a: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7938"/>
            <a:ext cx="91313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Незакінчене  речення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уроці я навчився …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уроці я досяг…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уроці мені було складно …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уроці я запам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’</a:t>
            </a:r>
            <a:r>
              <a:rPr kumimoji="0" lang="uk-UA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ятав 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7938"/>
            <a:ext cx="91313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>
                <a:latin typeface="Arial Black" pitchFamily="34" charset="0"/>
                <a:cs typeface="Aharoni" pitchFamily="2" charset="-79"/>
              </a:rPr>
              <a:t> </a:t>
            </a:r>
          </a:p>
        </p:txBody>
      </p:sp>
      <p:sp>
        <p:nvSpPr>
          <p:cNvPr id="29700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sz="8800">
                <a:latin typeface="Arial Black" pitchFamily="34" charset="0"/>
              </a:rPr>
              <a:t>Дякую за урок!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600" dirty="0">
                <a:solidFill>
                  <a:srgbClr val="C00000"/>
                </a:solidFill>
              </a:rPr>
              <a:t>Якими ви маєте бути на уроці:</a:t>
            </a:r>
          </a:p>
          <a:p>
            <a:pPr>
              <a:buNone/>
            </a:pPr>
            <a:r>
              <a:rPr lang="uk-UA" sz="4400" b="1" dirty="0">
                <a:solidFill>
                  <a:srgbClr val="C00000"/>
                </a:solidFill>
              </a:rPr>
              <a:t>У</a:t>
            </a:r>
            <a:r>
              <a:rPr lang="uk-UA" sz="4000" dirty="0">
                <a:solidFill>
                  <a:schemeClr val="accent4">
                    <a:lumMod val="75000"/>
                  </a:schemeClr>
                </a:solidFill>
              </a:rPr>
              <a:t>сміхненими, уважними;</a:t>
            </a:r>
          </a:p>
          <a:p>
            <a:pPr>
              <a:buNone/>
            </a:pPr>
            <a:r>
              <a:rPr lang="uk-UA" sz="4400" b="1" dirty="0">
                <a:solidFill>
                  <a:srgbClr val="C00000"/>
                </a:solidFill>
              </a:rPr>
              <a:t>С</a:t>
            </a:r>
            <a:r>
              <a:rPr lang="uk-UA" sz="4000" dirty="0">
                <a:solidFill>
                  <a:schemeClr val="accent4">
                    <a:lumMod val="75000"/>
                  </a:schemeClr>
                </a:solidFill>
              </a:rPr>
              <a:t>таранними, спостережливими;</a:t>
            </a:r>
          </a:p>
          <a:p>
            <a:pPr>
              <a:buNone/>
            </a:pPr>
            <a:r>
              <a:rPr lang="uk-UA" sz="4400" b="1" dirty="0">
                <a:solidFill>
                  <a:srgbClr val="C00000"/>
                </a:solidFill>
              </a:rPr>
              <a:t>П</a:t>
            </a:r>
            <a:r>
              <a:rPr lang="uk-UA" sz="4000" dirty="0">
                <a:solidFill>
                  <a:schemeClr val="accent4">
                    <a:lumMod val="75000"/>
                  </a:schemeClr>
                </a:solidFill>
              </a:rPr>
              <a:t>рацьовитими, правдивими;</a:t>
            </a:r>
          </a:p>
          <a:p>
            <a:pPr>
              <a:buNone/>
            </a:pPr>
            <a:r>
              <a:rPr lang="uk-UA" sz="4400" b="1" dirty="0">
                <a:solidFill>
                  <a:srgbClr val="C00000"/>
                </a:solidFill>
              </a:rPr>
              <a:t>І</a:t>
            </a:r>
            <a:r>
              <a:rPr lang="uk-UA" sz="4000" dirty="0">
                <a:solidFill>
                  <a:schemeClr val="accent4">
                    <a:lumMod val="75000"/>
                  </a:schemeClr>
                </a:solidFill>
              </a:rPr>
              <a:t>нтелектуальними;</a:t>
            </a:r>
          </a:p>
          <a:p>
            <a:pPr>
              <a:buNone/>
            </a:pPr>
            <a:r>
              <a:rPr lang="uk-UA" sz="4400" b="1" dirty="0">
                <a:solidFill>
                  <a:srgbClr val="C00000"/>
                </a:solidFill>
              </a:rPr>
              <a:t>Х</a:t>
            </a:r>
            <a:r>
              <a:rPr lang="uk-UA" sz="4000" dirty="0">
                <a:solidFill>
                  <a:schemeClr val="accent4">
                    <a:lumMod val="75000"/>
                  </a:schemeClr>
                </a:solidFill>
              </a:rPr>
              <a:t>оробрими, хорошими.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Успіх приходить до того, 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      хто в нього вірить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скачанные файлы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48943" flipV="1">
            <a:off x="6862933" y="4730667"/>
            <a:ext cx="2155205" cy="1812738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46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</a:rPr>
              <a:t>Виразно читаємо,</a:t>
            </a:r>
          </a:p>
          <a:p>
            <a:pPr algn="ctr"/>
            <a:r>
              <a:rPr lang="uk-UA" sz="6000" b="1" dirty="0">
                <a:solidFill>
                  <a:srgbClr val="FF0000"/>
                </a:solidFill>
              </a:rPr>
              <a:t>Чітко відповідаємо,</a:t>
            </a:r>
          </a:p>
          <a:p>
            <a:pPr algn="ctr"/>
            <a:r>
              <a:rPr lang="uk-UA" sz="6000" b="1" dirty="0">
                <a:solidFill>
                  <a:srgbClr val="FF0000"/>
                </a:solidFill>
              </a:rPr>
              <a:t>Мовлення своє розвиваємо!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uk-UA" sz="6000" dirty="0">
                <a:solidFill>
                  <a:srgbClr val="FF0000"/>
                </a:solidFill>
              </a:rPr>
              <a:t>Девіз уроку</a:t>
            </a:r>
            <a:br>
              <a:rPr lang="uk-UA" sz="6000" dirty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7a7a9-diapositive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543396" flipV="1">
            <a:off x="7179980" y="5220865"/>
            <a:ext cx="1650343" cy="1257171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2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7938"/>
            <a:ext cx="91313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7938"/>
            <a:ext cx="91313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0162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</a:t>
            </a:r>
            <a:r>
              <a:rPr lang="uk-UA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Aharoni" pitchFamily="2" charset="-79"/>
              </a:rPr>
              <a:t>АНАГРАМИ</a:t>
            </a: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ОНЦЕС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uk-UA" sz="4000" dirty="0">
                <a:latin typeface="Arial Black" pitchFamily="34" charset="0"/>
              </a:rPr>
              <a:t>ТЕРВІ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МАРАХ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uk-UA" sz="4000" noProof="0" dirty="0">
                <a:latin typeface="Arial Black" pitchFamily="34" charset="0"/>
              </a:rPr>
              <a:t>ОЩД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uk-UA" sz="4000" noProof="0" dirty="0">
                <a:latin typeface="Arial Black" pitchFamily="34" charset="0"/>
              </a:rPr>
              <a:t>КАЖСТЕ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0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ДЯКОДЬ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uk-UA" sz="4000" noProof="0" dirty="0">
                <a:latin typeface="Arial Black" pitchFamily="34" charset="0"/>
              </a:rPr>
              <a:t>ЩДО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7938"/>
            <a:ext cx="91313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ПЕРЕВІРИМО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СОНЦЕ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uk-UA" sz="4400" dirty="0">
                <a:latin typeface="Arial Black" pitchFamily="34" charset="0"/>
              </a:rPr>
              <a:t>ВІТЕР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ХМАРА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uk-UA" sz="4400" dirty="0">
                <a:latin typeface="Arial Black" pitchFamily="34" charset="0"/>
              </a:rPr>
              <a:t>ДОЩ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СТЕЖКА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uk-UA" sz="4400" dirty="0">
                <a:latin typeface="Arial Black" pitchFamily="34" charset="0"/>
              </a:rPr>
              <a:t>ДЯДЬКО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7938"/>
            <a:ext cx="91313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3527" y="1417638"/>
            <a:ext cx="8823647" cy="4708525"/>
          </a:xfrm>
          <a:prstGeom prst="rect">
            <a:avLst/>
          </a:prstGeom>
        </p:spPr>
        <p:txBody>
          <a:bodyPr/>
          <a:lstStyle/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uk-UA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Сонце.Вітер.Хмара</a:t>
            </a:r>
            <a:r>
              <a:rPr lang="uk-UA" sz="4400" noProof="0" dirty="0">
                <a:latin typeface="Arial Black" pitchFamily="34" charset="0"/>
              </a:rPr>
              <a:t> й </a:t>
            </a:r>
            <a:r>
              <a:rPr lang="uk-UA" sz="4400" dirty="0">
                <a:latin typeface="Arial Black" pitchFamily="34" charset="0"/>
              </a:rPr>
              <a:t>дощ.</a:t>
            </a: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Йде</a:t>
            </a:r>
            <a:r>
              <a:rPr kumimoji="0" lang="uk-UA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по  стежці  дядько  Дощ.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8" name="Подзаголовок 5"/>
          <p:cNvSpPr txBox="1">
            <a:spLocks/>
          </p:cNvSpPr>
          <p:nvPr/>
        </p:nvSpPr>
        <p:spPr>
          <a:xfrm>
            <a:off x="357158" y="1500174"/>
            <a:ext cx="8501122" cy="285752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Blip>
                <a:blip r:embed="rId2"/>
              </a:buBlip>
              <a:defRPr/>
            </a:pP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7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Гра </a:t>
            </a:r>
            <a:r>
              <a:rPr kumimoji="0" lang="uk-UA" sz="27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“Заміни</a:t>
            </a:r>
            <a:r>
              <a:rPr kumimoji="0" lang="uk-UA" sz="27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вислів одним </a:t>
            </a:r>
            <a:r>
              <a:rPr kumimoji="0" lang="uk-UA" sz="27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словом”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uk-UA" sz="4000" dirty="0">
                <a:solidFill>
                  <a:schemeClr val="tx2">
                    <a:lumMod val="75000"/>
                  </a:schemeClr>
                </a:solidFill>
              </a:rPr>
              <a:t>дуже сильний - 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Дощ</a:t>
            </a:r>
            <a:r>
              <a:rPr lang="uk-UA" sz="4000" dirty="0">
                <a:solidFill>
                  <a:schemeClr val="tx2">
                    <a:lumMod val="75000"/>
                  </a:schemeClr>
                </a:solidFill>
              </a:rPr>
              <a:t>      дуже дрібний, густий -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sz="40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endParaRPr lang="uk-UA" sz="5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285984" y="2214554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00232" y="3286124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43108" y="300037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42913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8625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2000264" cy="243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714612" y="3643314"/>
            <a:ext cx="6429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uk-UA" sz="4000" dirty="0">
                <a:solidFill>
                  <a:srgbClr val="464646">
                    <a:lumMod val="75000"/>
                  </a:srgbClr>
                </a:solidFill>
              </a:rPr>
              <a:t>з громом і блискавкою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865987"/>
            <a:ext cx="8676456" cy="36009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dirty="0">
              <a:ln>
                <a:noFill/>
              </a:ln>
              <a:solidFill>
                <a:srgbClr val="333333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444444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444444"/>
              </a:solidFill>
              <a:latin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lang="ru-RU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 descr="Яким зображено дощ на малюнку у підручнику? Текст - розповідь. » Допомога  учн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3B71-C5FB-48FC-AD5D-B59726D5E8A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52"/>
            <a:ext cx="8286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Велетень</a:t>
            </a: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сяга</a:t>
            </a: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ru-RU" sz="4000" b="1" dirty="0" err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дуже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 великий, , аж до неба.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Залізом</a:t>
            </a: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40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бубонить-</a:t>
            </a:r>
            <a:r>
              <a:rPr lang="ru-RU" sz="4000" b="1" dirty="0" err="1">
                <a:latin typeface="Tahoma" pitchFamily="34" charset="0"/>
                <a:cs typeface="Tahoma" pitchFamily="34" charset="0"/>
              </a:rPr>
              <a:t>сміється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Запорізький</a:t>
            </a: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шик-</a:t>
            </a:r>
            <a:r>
              <a:rPr lang="ru-RU" sz="4000" b="1" dirty="0" err="1">
                <a:latin typeface="Tahoma" pitchFamily="34" charset="0"/>
                <a:cs typeface="Tahoma" pitchFamily="34" charset="0"/>
              </a:rPr>
              <a:t>вишуканість</a:t>
            </a:r>
            <a:r>
              <a:rPr lang="ru-RU" sz="4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у  </a:t>
            </a:r>
            <a:r>
              <a:rPr lang="ru-RU" sz="4000" b="1" dirty="0" err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манері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4000" b="1" dirty="0" err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триматися,одягатися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Шлик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 верх </a:t>
            </a:r>
            <a:r>
              <a:rPr lang="ru-RU" sz="4000" b="1" dirty="0" err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козацької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шапки, </a:t>
            </a:r>
            <a:r>
              <a:rPr lang="ru-RU" sz="4000" b="1" dirty="0" err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що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4000" b="1" dirty="0" err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звисає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Тучі</a:t>
            </a:r>
            <a:r>
              <a:rPr lang="ru-RU" sz="40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 хмари.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72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|1.3|1.3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883</TotalTime>
  <Words>369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Lucida Sans Unicode</vt:lpstr>
      <vt:lpstr>Tahoma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Успіх приходить до того,        хто в нього вірить</vt:lpstr>
      <vt:lpstr>Девіз уроку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Надія Чайчук</cp:lastModifiedBy>
  <cp:revision>110</cp:revision>
  <dcterms:created xsi:type="dcterms:W3CDTF">2015-02-13T18:59:14Z</dcterms:created>
  <dcterms:modified xsi:type="dcterms:W3CDTF">2024-03-31T20:14:52Z</dcterms:modified>
</cp:coreProperties>
</file>