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3" r:id="rId2"/>
    <p:sldId id="280" r:id="rId3"/>
    <p:sldId id="290" r:id="rId4"/>
    <p:sldId id="291" r:id="rId5"/>
    <p:sldId id="292" r:id="rId6"/>
    <p:sldId id="288" r:id="rId7"/>
    <p:sldId id="289" r:id="rId8"/>
    <p:sldId id="256" r:id="rId9"/>
    <p:sldId id="261" r:id="rId10"/>
    <p:sldId id="27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6630871-9571-421E-A1EA-219F89D9BAAA}">
          <p14:sldIdLst>
            <p14:sldId id="293"/>
            <p14:sldId id="280"/>
            <p14:sldId id="290"/>
            <p14:sldId id="291"/>
            <p14:sldId id="292"/>
          </p14:sldIdLst>
        </p14:section>
        <p14:section name="Раздел без заголовка" id="{05C4E49A-1E71-411E-AA48-E896AC8BE0F9}">
          <p14:sldIdLst>
            <p14:sldId id="288"/>
            <p14:sldId id="289"/>
            <p14:sldId id="256"/>
            <p14:sldId id="261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03848" y="2348880"/>
            <a:ext cx="567014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err="1">
                <a:solidFill>
                  <a:srgbClr val="C00000"/>
                </a:solidFill>
              </a:rPr>
              <a:t>Елементи</a:t>
            </a:r>
            <a:r>
              <a:rPr lang="ru-RU" sz="4400" b="1" dirty="0">
                <a:solidFill>
                  <a:srgbClr val="C00000"/>
                </a:solidFill>
              </a:rPr>
              <a:t> акробатики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427" y="1916832"/>
            <a:ext cx="2592288" cy="44745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2060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53118" y="3145313"/>
            <a:ext cx="184731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>
              <a:hlinkClick r:id="rId2"/>
            </a:endParaRP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3514645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  <a:p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458394" y="3881409"/>
            <a:ext cx="1847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uk-UA" dirty="0"/>
          </a:p>
          <a:p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60848"/>
            <a:ext cx="496855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643108" y="2060848"/>
            <a:ext cx="184731" cy="175432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3491880" y="5229200"/>
            <a:ext cx="304121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Дякую</a:t>
            </a:r>
            <a:r>
              <a:rPr lang="ru-RU" sz="3200" b="1" dirty="0"/>
              <a:t> за </a:t>
            </a:r>
            <a:r>
              <a:rPr lang="ru-RU" sz="3200" b="1" dirty="0" err="1"/>
              <a:t>увагу</a:t>
            </a:r>
            <a:r>
              <a:rPr lang="ru-RU" sz="3200" b="1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631143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75856" y="764704"/>
            <a:ext cx="22667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Групування</a:t>
            </a:r>
            <a:endParaRPr lang="ru-RU" sz="3200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53"/>
          <a:stretch/>
        </p:blipFill>
        <p:spPr bwMode="auto">
          <a:xfrm>
            <a:off x="1403648" y="4221088"/>
            <a:ext cx="6240603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187624" y="1916832"/>
            <a:ext cx="72008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/>
              <a:t>Групування</a:t>
            </a:r>
            <a:r>
              <a:rPr lang="ru-RU" sz="2000" dirty="0"/>
              <a:t> - </a:t>
            </a:r>
            <a:r>
              <a:rPr lang="ru-RU" sz="2000" dirty="0" err="1"/>
              <a:t>це</a:t>
            </a:r>
            <a:r>
              <a:rPr lang="ru-RU" sz="2000" dirty="0"/>
              <a:t> </a:t>
            </a:r>
            <a:r>
              <a:rPr lang="ru-RU" sz="2000" dirty="0" err="1"/>
              <a:t>зігнуте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 </a:t>
            </a:r>
            <a:r>
              <a:rPr lang="ru-RU" sz="2000" dirty="0" err="1"/>
              <a:t>тіла</a:t>
            </a:r>
            <a:r>
              <a:rPr lang="ru-RU" sz="2000" dirty="0"/>
              <a:t>, при </a:t>
            </a:r>
            <a:r>
              <a:rPr lang="ru-RU" sz="2000" dirty="0" err="1"/>
              <a:t>якому</a:t>
            </a:r>
            <a:r>
              <a:rPr lang="ru-RU" sz="2000" dirty="0"/>
              <a:t> </a:t>
            </a:r>
            <a:r>
              <a:rPr lang="ru-RU" sz="2000" dirty="0" err="1"/>
              <a:t>коліна</a:t>
            </a:r>
            <a:r>
              <a:rPr lang="ru-RU" sz="2000" dirty="0"/>
              <a:t> </a:t>
            </a:r>
            <a:r>
              <a:rPr lang="ru-RU" sz="2000" dirty="0" err="1"/>
              <a:t>підтягнуті</a:t>
            </a:r>
            <a:r>
              <a:rPr lang="ru-RU" sz="2000" dirty="0"/>
              <a:t> до </a:t>
            </a:r>
            <a:r>
              <a:rPr lang="ru-RU" sz="2000" dirty="0" err="1"/>
              <a:t>плечей</a:t>
            </a:r>
            <a:r>
              <a:rPr lang="ru-RU" sz="2000" dirty="0"/>
              <a:t>, </a:t>
            </a:r>
            <a:r>
              <a:rPr lang="ru-RU" sz="2000" dirty="0" err="1"/>
              <a:t>лікті</a:t>
            </a:r>
            <a:r>
              <a:rPr lang="ru-RU" sz="2000" dirty="0"/>
              <a:t> </a:t>
            </a:r>
            <a:r>
              <a:rPr lang="ru-RU" sz="2000" dirty="0" err="1"/>
              <a:t>притиснуті</a:t>
            </a:r>
            <a:r>
              <a:rPr lang="ru-RU" sz="2000" dirty="0"/>
              <a:t> до </a:t>
            </a:r>
            <a:r>
              <a:rPr lang="ru-RU" sz="2000" dirty="0" err="1"/>
              <a:t>тулуба</a:t>
            </a:r>
            <a:r>
              <a:rPr lang="ru-RU" sz="2000" dirty="0"/>
              <a:t>, а </a:t>
            </a:r>
            <a:r>
              <a:rPr lang="ru-RU" sz="2000" dirty="0" err="1"/>
              <a:t>кисті</a:t>
            </a:r>
            <a:r>
              <a:rPr lang="ru-RU" sz="2000" dirty="0"/>
              <a:t> </a:t>
            </a:r>
            <a:r>
              <a:rPr lang="ru-RU" sz="2000" dirty="0" err="1"/>
              <a:t>захоплюють</a:t>
            </a:r>
            <a:r>
              <a:rPr lang="ru-RU" sz="2000" dirty="0"/>
              <a:t> середину </a:t>
            </a:r>
            <a:r>
              <a:rPr lang="ru-RU" sz="2000" dirty="0" err="1"/>
              <a:t>гомілки</a:t>
            </a:r>
            <a:r>
              <a:rPr lang="ru-RU" sz="2000" dirty="0"/>
              <a:t> (стопи й </a:t>
            </a:r>
            <a:r>
              <a:rPr lang="ru-RU" sz="2000" dirty="0" err="1"/>
              <a:t>коліна</a:t>
            </a:r>
            <a:r>
              <a:rPr lang="ru-RU" sz="2000" dirty="0"/>
              <a:t> </a:t>
            </a:r>
            <a:r>
              <a:rPr lang="ru-RU" sz="2000" dirty="0" err="1"/>
              <a:t>злегка</a:t>
            </a:r>
            <a:r>
              <a:rPr lang="ru-RU" sz="2000" dirty="0"/>
              <a:t> </a:t>
            </a:r>
            <a:r>
              <a:rPr lang="ru-RU" sz="2000" dirty="0" err="1"/>
              <a:t>розведені</a:t>
            </a:r>
            <a:r>
              <a:rPr lang="ru-RU" sz="2000" dirty="0"/>
              <a:t>). </a:t>
            </a:r>
            <a:r>
              <a:rPr lang="ru-RU" sz="2000" dirty="0" err="1"/>
              <a:t>Групування</a:t>
            </a:r>
            <a:r>
              <a:rPr lang="ru-RU" sz="2000" dirty="0"/>
              <a:t> служить основною </a:t>
            </a:r>
            <a:r>
              <a:rPr lang="ru-RU" sz="2000" dirty="0" err="1"/>
              <a:t>підвідною</a:t>
            </a:r>
            <a:r>
              <a:rPr lang="ru-RU" sz="2000" dirty="0"/>
              <a:t> </a:t>
            </a:r>
            <a:r>
              <a:rPr lang="ru-RU" sz="2000" dirty="0" err="1"/>
              <a:t>вправою</a:t>
            </a:r>
            <a:r>
              <a:rPr lang="ru-RU" sz="2000" dirty="0"/>
              <a:t>, до </a:t>
            </a:r>
            <a:r>
              <a:rPr lang="ru-RU" sz="2000" dirty="0" err="1"/>
              <a:t>перекатів</a:t>
            </a:r>
            <a:r>
              <a:rPr lang="ru-RU" sz="2000" dirty="0"/>
              <a:t> і сальто в </a:t>
            </a:r>
            <a:r>
              <a:rPr lang="ru-RU" sz="2000" dirty="0" err="1"/>
              <a:t>групуванні</a:t>
            </a:r>
            <a:r>
              <a:rPr lang="ru-RU" sz="2000" dirty="0"/>
              <a:t>. </a:t>
            </a:r>
            <a:r>
              <a:rPr lang="ru-RU" sz="2000" dirty="0" err="1"/>
              <a:t>Групування</a:t>
            </a:r>
            <a:r>
              <a:rPr lang="ru-RU" sz="2000" dirty="0"/>
              <a:t> </a:t>
            </a:r>
            <a:r>
              <a:rPr lang="ru-RU" sz="2000" dirty="0" err="1"/>
              <a:t>виконують</a:t>
            </a:r>
            <a:r>
              <a:rPr lang="ru-RU" sz="2000" dirty="0"/>
              <a:t> в </a:t>
            </a:r>
            <a:r>
              <a:rPr lang="ru-RU" sz="2000" dirty="0" err="1"/>
              <a:t>присіді</a:t>
            </a:r>
            <a:r>
              <a:rPr lang="ru-RU" sz="2000" dirty="0"/>
              <a:t> (мал. а), </a:t>
            </a:r>
            <a:r>
              <a:rPr lang="ru-RU" sz="2000" dirty="0" err="1"/>
              <a:t>сидячи</a:t>
            </a:r>
            <a:r>
              <a:rPr lang="ru-RU" sz="2000" dirty="0"/>
              <a:t> (мал. б), </a:t>
            </a:r>
            <a:r>
              <a:rPr lang="ru-RU" sz="2000" dirty="0" err="1"/>
              <a:t>лежачи</a:t>
            </a:r>
            <a:r>
              <a:rPr lang="ru-RU" sz="2000" dirty="0"/>
              <a:t> на </a:t>
            </a:r>
            <a:r>
              <a:rPr lang="ru-RU" sz="2000" dirty="0" err="1"/>
              <a:t>спині</a:t>
            </a:r>
            <a:r>
              <a:rPr lang="ru-RU" sz="2000" dirty="0"/>
              <a:t> (мал. в).</a:t>
            </a:r>
          </a:p>
        </p:txBody>
      </p:sp>
    </p:spTree>
    <p:extLst>
      <p:ext uri="{BB962C8B-B14F-4D97-AF65-F5344CB8AC3E}">
        <p14:creationId xmlns:p14="http://schemas.microsoft.com/office/powerpoint/2010/main" val="4034188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95936" y="2947018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sz="2000" dirty="0"/>
              <a:t>З </a:t>
            </a:r>
            <a:r>
              <a:rPr lang="ru-RU" sz="2000" dirty="0" err="1"/>
              <a:t>в.п</a:t>
            </a:r>
            <a:r>
              <a:rPr lang="ru-RU" sz="2000" dirty="0"/>
              <a:t>. руки </a:t>
            </a:r>
            <a:r>
              <a:rPr lang="ru-RU" sz="2000" dirty="0" err="1"/>
              <a:t>вгору</a:t>
            </a:r>
            <a:r>
              <a:rPr lang="ru-RU" sz="2000" dirty="0"/>
              <a:t>, </a:t>
            </a:r>
            <a:r>
              <a:rPr lang="ru-RU" sz="2000" dirty="0" err="1"/>
              <a:t>швидко</a:t>
            </a:r>
            <a:r>
              <a:rPr lang="ru-RU" sz="2000" dirty="0"/>
              <a:t> </a:t>
            </a:r>
            <a:r>
              <a:rPr lang="ru-RU" sz="2000" dirty="0" err="1"/>
              <a:t>присісти</a:t>
            </a:r>
            <a:r>
              <a:rPr lang="ru-RU" sz="2000" dirty="0"/>
              <a:t> й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 в </a:t>
            </a:r>
            <a:r>
              <a:rPr lang="ru-RU" sz="2000" dirty="0" err="1"/>
              <a:t>угрупованні</a:t>
            </a:r>
            <a:r>
              <a:rPr lang="ru-RU" sz="2000" dirty="0"/>
              <a:t> в </a:t>
            </a:r>
            <a:r>
              <a:rPr lang="ru-RU" sz="2000" dirty="0" err="1"/>
              <a:t>присіді</a:t>
            </a:r>
            <a:r>
              <a:rPr lang="ru-RU" sz="2000" dirty="0"/>
              <a:t>, </a:t>
            </a:r>
            <a:r>
              <a:rPr lang="ru-RU" sz="2000" dirty="0" err="1"/>
              <a:t>звертаючи</a:t>
            </a:r>
            <a:r>
              <a:rPr lang="ru-RU" sz="2000" dirty="0"/>
              <a:t> </a:t>
            </a:r>
            <a:r>
              <a:rPr lang="ru-RU" sz="2000" dirty="0" err="1"/>
              <a:t>увагу</a:t>
            </a:r>
            <a:r>
              <a:rPr lang="ru-RU" sz="2000" dirty="0"/>
              <a:t> на </a:t>
            </a:r>
            <a:r>
              <a:rPr lang="ru-RU" sz="2000" dirty="0" err="1"/>
              <a:t>вміння</a:t>
            </a:r>
            <a:r>
              <a:rPr lang="ru-RU" sz="2000" dirty="0"/>
              <a:t> </a:t>
            </a:r>
            <a:r>
              <a:rPr lang="ru-RU" sz="2000" dirty="0" err="1"/>
              <a:t>округляти</a:t>
            </a:r>
            <a:r>
              <a:rPr lang="ru-RU" sz="2000" dirty="0"/>
              <a:t> спину.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635896" y="548680"/>
            <a:ext cx="1702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1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46" b="43465"/>
          <a:stretch/>
        </p:blipFill>
        <p:spPr bwMode="auto">
          <a:xfrm>
            <a:off x="971600" y="2947019"/>
            <a:ext cx="2689691" cy="1778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2987824" y="1234872"/>
            <a:ext cx="3626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/>
              <a:t>Групування</a:t>
            </a:r>
            <a:r>
              <a:rPr lang="ru-RU" sz="2800" b="1" dirty="0"/>
              <a:t>  в </a:t>
            </a:r>
            <a:r>
              <a:rPr lang="ru-RU" sz="2800" b="1" dirty="0" err="1"/>
              <a:t>присіді</a:t>
            </a:r>
            <a:r>
              <a:rPr lang="ru-RU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850556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39752" y="1556388"/>
            <a:ext cx="5040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Групування</a:t>
            </a:r>
            <a:r>
              <a:rPr lang="ru-RU" sz="2800" b="1" dirty="0"/>
              <a:t>  в </a:t>
            </a:r>
            <a:r>
              <a:rPr lang="ru-RU" sz="2800" b="1" dirty="0" err="1"/>
              <a:t>присіді</a:t>
            </a:r>
            <a:r>
              <a:rPr lang="ru-RU" sz="2800" b="1" dirty="0"/>
              <a:t> </a:t>
            </a:r>
            <a:r>
              <a:rPr lang="ru-RU" sz="2800" b="1" dirty="0" err="1"/>
              <a:t>сидячи</a:t>
            </a:r>
            <a:r>
              <a:rPr lang="ru-RU" sz="2800" b="1" dirty="0"/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692695"/>
            <a:ext cx="17716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2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858" r="36609" b="46018"/>
          <a:stretch/>
        </p:blipFill>
        <p:spPr bwMode="auto">
          <a:xfrm>
            <a:off x="611560" y="2924944"/>
            <a:ext cx="2592474" cy="19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851920" y="3577277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> </a:t>
            </a:r>
            <a:r>
              <a:rPr lang="ru-RU" sz="2000" dirty="0"/>
              <a:t>З </a:t>
            </a:r>
            <a:r>
              <a:rPr lang="ru-RU" sz="2000" dirty="0" err="1"/>
              <a:t>положення</a:t>
            </a:r>
            <a:r>
              <a:rPr lang="ru-RU" sz="2000" dirty="0"/>
              <a:t> упору </a:t>
            </a:r>
            <a:r>
              <a:rPr lang="ru-RU" sz="2000" dirty="0" err="1"/>
              <a:t>сидячи</a:t>
            </a:r>
            <a:r>
              <a:rPr lang="ru-RU" sz="2000" dirty="0"/>
              <a:t> </a:t>
            </a:r>
            <a:r>
              <a:rPr lang="ru-RU" sz="2000" dirty="0" err="1"/>
              <a:t>позаду</a:t>
            </a:r>
            <a:r>
              <a:rPr lang="ru-RU" sz="2000" dirty="0"/>
              <a:t> </a:t>
            </a:r>
            <a:r>
              <a:rPr lang="ru-RU" sz="2000" dirty="0" err="1"/>
              <a:t>швидко</a:t>
            </a:r>
            <a:r>
              <a:rPr lang="ru-RU" sz="2000" dirty="0"/>
              <a:t> </a:t>
            </a:r>
            <a:r>
              <a:rPr lang="ru-RU" sz="2000" dirty="0" err="1"/>
              <a:t>зігнути</a:t>
            </a:r>
            <a:r>
              <a:rPr lang="ru-RU" sz="2000" dirty="0"/>
              <a:t> ноги й </a:t>
            </a:r>
            <a:r>
              <a:rPr lang="ru-RU" sz="2000" dirty="0" err="1"/>
              <a:t>згрупуватися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4448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737163" y="404664"/>
            <a:ext cx="1768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3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411760" y="989439"/>
            <a:ext cx="4950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/>
              <a:t>Групування</a:t>
            </a:r>
            <a:r>
              <a:rPr lang="ru-RU" sz="2800" b="1" dirty="0"/>
              <a:t>  </a:t>
            </a:r>
            <a:r>
              <a:rPr lang="ru-RU" sz="2800" b="1" dirty="0" err="1"/>
              <a:t>лежачи</a:t>
            </a:r>
            <a:r>
              <a:rPr lang="ru-RU" sz="2800" b="1" dirty="0"/>
              <a:t> на </a:t>
            </a:r>
            <a:r>
              <a:rPr lang="ru-RU" sz="2800" b="1" dirty="0" err="1"/>
              <a:t>спині</a:t>
            </a:r>
            <a:r>
              <a:rPr lang="ru-RU" sz="2800" b="1" dirty="0"/>
              <a:t> 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63" t="-14106" b="40452"/>
          <a:stretch/>
        </p:blipFill>
        <p:spPr bwMode="auto">
          <a:xfrm>
            <a:off x="683568" y="2276872"/>
            <a:ext cx="2520280" cy="30240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3851920" y="3573740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err="1"/>
              <a:t>Лежачи</a:t>
            </a:r>
            <a:r>
              <a:rPr lang="ru-RU" sz="2000" dirty="0"/>
              <a:t> на </a:t>
            </a:r>
            <a:r>
              <a:rPr lang="ru-RU" sz="2000" dirty="0" err="1"/>
              <a:t>спині</a:t>
            </a:r>
            <a:r>
              <a:rPr lang="ru-RU" sz="2000" dirty="0"/>
              <a:t> руки </a:t>
            </a:r>
            <a:r>
              <a:rPr lang="ru-RU" sz="2000" dirty="0" err="1"/>
              <a:t>нагору</a:t>
            </a:r>
            <a:r>
              <a:rPr lang="ru-RU" sz="2000" dirty="0"/>
              <a:t>, </a:t>
            </a:r>
            <a:r>
              <a:rPr lang="ru-RU" sz="2000" dirty="0" err="1"/>
              <a:t>швидко</a:t>
            </a:r>
            <a:r>
              <a:rPr lang="ru-RU" sz="2000" dirty="0"/>
              <a:t> </a:t>
            </a:r>
            <a:r>
              <a:rPr lang="ru-RU" sz="2000" dirty="0" err="1"/>
              <a:t>зігнути</a:t>
            </a:r>
            <a:r>
              <a:rPr lang="ru-RU" sz="2000" dirty="0"/>
              <a:t> ноги й </a:t>
            </a:r>
            <a:r>
              <a:rPr lang="ru-RU" sz="2000" dirty="0" err="1"/>
              <a:t>згрупуватися</a:t>
            </a:r>
            <a:r>
              <a:rPr lang="ru-RU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6025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9" t="8419" r="2746"/>
          <a:stretch/>
        </p:blipFill>
        <p:spPr bwMode="auto">
          <a:xfrm>
            <a:off x="1475656" y="4293096"/>
            <a:ext cx="6074017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411760" y="948462"/>
            <a:ext cx="54345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/>
              <a:t>Перекид</a:t>
            </a:r>
            <a:r>
              <a:rPr lang="ru-RU" sz="2800" b="1" dirty="0"/>
              <a:t> вперед в упор </a:t>
            </a:r>
            <a:r>
              <a:rPr lang="ru-RU" sz="2800" b="1" dirty="0" err="1"/>
              <a:t>присівши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07904" y="378343"/>
            <a:ext cx="17027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1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259631" y="1772816"/>
            <a:ext cx="694666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/>
              <a:t>1. Перекид вперед з упору присівши в положення сидячи</a:t>
            </a:r>
            <a:r>
              <a:rPr lang="uk-UA" dirty="0"/>
              <a:t> (в групуванні): прийняти упор присівши, руки трохи вперед, переносячи центр ваги на руки, згинаючи їх, відштовхнутись ногами і, енергійно згрупувавшись, перевернутись через голову до положення групування сидячи. </a:t>
            </a:r>
            <a:endParaRPr lang="ru-RU" dirty="0"/>
          </a:p>
          <a:p>
            <a:r>
              <a:rPr lang="uk-UA" i="1" dirty="0"/>
              <a:t>2. Перекид вперед з упору присівши до упору присівши</a:t>
            </a:r>
            <a:r>
              <a:rPr lang="uk-UA" dirty="0"/>
              <a:t> виконується так само, як і перекид вперед до положення сидячи. Проте щоб перейти в упор присівши, треба швидко і енергійно групуватись.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2084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29"/>
          <a:stretch/>
        </p:blipFill>
        <p:spPr bwMode="auto">
          <a:xfrm>
            <a:off x="1547664" y="3789039"/>
            <a:ext cx="6207074" cy="17281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1412776"/>
            <a:ext cx="66247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Перекид</a:t>
            </a:r>
            <a:r>
              <a:rPr lang="ru-RU" sz="2000" dirty="0"/>
              <a:t> назад - </a:t>
            </a:r>
            <a:r>
              <a:rPr lang="ru-RU" sz="2000" dirty="0" err="1"/>
              <a:t>виконується</a:t>
            </a:r>
            <a:r>
              <a:rPr lang="ru-RU" sz="2000" dirty="0"/>
              <a:t> з </a:t>
            </a:r>
            <a:r>
              <a:rPr lang="ru-RU" sz="2000" dirty="0" err="1"/>
              <a:t>положення</a:t>
            </a:r>
            <a:r>
              <a:rPr lang="ru-RU" sz="2000" dirty="0"/>
              <a:t> упор </a:t>
            </a:r>
            <a:r>
              <a:rPr lang="ru-RU" sz="2000" dirty="0" err="1"/>
              <a:t>присівши</a:t>
            </a:r>
            <a:r>
              <a:rPr lang="ru-RU" sz="2000" dirty="0"/>
              <a:t>. </a:t>
            </a:r>
            <a:r>
              <a:rPr lang="ru-RU" sz="2000" dirty="0" err="1"/>
              <a:t>Далі</a:t>
            </a:r>
            <a:r>
              <a:rPr lang="ru-RU" sz="2000" dirty="0"/>
              <a:t> перекат на спину, </a:t>
            </a:r>
            <a:r>
              <a:rPr lang="ru-RU" sz="2000" dirty="0" err="1"/>
              <a:t>енергійно</a:t>
            </a:r>
            <a:r>
              <a:rPr lang="ru-RU" sz="2000" dirty="0"/>
              <a:t> </a:t>
            </a:r>
            <a:r>
              <a:rPr lang="ru-RU" sz="2000" dirty="0" err="1"/>
              <a:t>зігнути</a:t>
            </a:r>
            <a:r>
              <a:rPr lang="ru-RU" sz="2000" dirty="0"/>
              <a:t> в </a:t>
            </a:r>
            <a:r>
              <a:rPr lang="ru-RU" sz="2000" dirty="0" err="1"/>
              <a:t>колінах</a:t>
            </a:r>
            <a:r>
              <a:rPr lang="ru-RU" sz="2000" dirty="0"/>
              <a:t> ноги і </a:t>
            </a:r>
            <a:r>
              <a:rPr lang="ru-RU" sz="2000" dirty="0" err="1"/>
              <a:t>прийняти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 </a:t>
            </a:r>
            <a:r>
              <a:rPr lang="ru-RU" sz="2000" dirty="0" err="1"/>
              <a:t>групування</a:t>
            </a:r>
            <a:r>
              <a:rPr lang="ru-RU" sz="2000" dirty="0"/>
              <a:t>. </a:t>
            </a:r>
            <a:r>
              <a:rPr lang="ru-RU" sz="2000" dirty="0" err="1"/>
              <a:t>Продовжити</a:t>
            </a:r>
            <a:r>
              <a:rPr lang="ru-RU" sz="2000" dirty="0"/>
              <a:t> перекат, </a:t>
            </a:r>
            <a:r>
              <a:rPr lang="ru-RU" sz="2000" dirty="0" err="1"/>
              <a:t>поставити</a:t>
            </a:r>
            <a:r>
              <a:rPr lang="ru-RU" sz="2000" dirty="0"/>
              <a:t> </a:t>
            </a:r>
            <a:r>
              <a:rPr lang="ru-RU" sz="2000" dirty="0" err="1"/>
              <a:t>зігнуті</a:t>
            </a:r>
            <a:r>
              <a:rPr lang="ru-RU" sz="2000" dirty="0"/>
              <a:t> у </a:t>
            </a:r>
            <a:r>
              <a:rPr lang="ru-RU" sz="2000" dirty="0" err="1"/>
              <a:t>ліктях</a:t>
            </a:r>
            <a:r>
              <a:rPr lang="ru-RU" sz="2000" dirty="0"/>
              <a:t> руки </a:t>
            </a:r>
          </a:p>
          <a:p>
            <a:r>
              <a:rPr lang="ru-RU" sz="2000" dirty="0"/>
              <a:t> на </a:t>
            </a:r>
            <a:r>
              <a:rPr lang="ru-RU" sz="2000" dirty="0" err="1"/>
              <a:t>гімнастичний</a:t>
            </a:r>
            <a:r>
              <a:rPr lang="ru-RU" sz="2000" dirty="0"/>
              <a:t> мат </a:t>
            </a:r>
            <a:r>
              <a:rPr lang="ru-RU" sz="2000" dirty="0" err="1"/>
              <a:t>біля</a:t>
            </a:r>
            <a:r>
              <a:rPr lang="ru-RU" sz="2000" dirty="0"/>
              <a:t> </a:t>
            </a:r>
            <a:r>
              <a:rPr lang="ru-RU" sz="2000" dirty="0" err="1"/>
              <a:t>голови</a:t>
            </a:r>
            <a:r>
              <a:rPr lang="ru-RU" sz="2000" dirty="0"/>
              <a:t> і </a:t>
            </a:r>
            <a:r>
              <a:rPr lang="ru-RU" sz="2000" dirty="0" err="1"/>
              <a:t>спираючись</a:t>
            </a:r>
            <a:r>
              <a:rPr lang="ru-RU" sz="2000" dirty="0"/>
              <a:t> на руки, перейти в упор </a:t>
            </a:r>
            <a:r>
              <a:rPr lang="ru-RU" sz="2000" dirty="0" err="1"/>
              <a:t>присівши</a:t>
            </a:r>
            <a:r>
              <a:rPr lang="ru-RU" sz="2000" dirty="0"/>
              <a:t> </a:t>
            </a:r>
            <a:r>
              <a:rPr lang="ru-RU" sz="2000" dirty="0" err="1"/>
              <a:t>чи</a:t>
            </a:r>
            <a:r>
              <a:rPr lang="ru-RU" sz="2000" dirty="0"/>
              <a:t> на </a:t>
            </a:r>
            <a:r>
              <a:rPr lang="ru-RU" sz="2000" dirty="0" err="1"/>
              <a:t>коліна</a:t>
            </a:r>
            <a:r>
              <a:rPr lang="ru-RU" sz="2000" dirty="0"/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576469" y="323364"/>
            <a:ext cx="174759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err="1"/>
              <a:t>Вправа</a:t>
            </a:r>
            <a:r>
              <a:rPr lang="ru-RU" sz="3200" dirty="0"/>
              <a:t> 2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444552" y="886522"/>
            <a:ext cx="19111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/>
              <a:t>Перекид</a:t>
            </a:r>
            <a:r>
              <a:rPr lang="ru-RU" sz="2000" b="1" dirty="0"/>
              <a:t> назад </a:t>
            </a:r>
          </a:p>
        </p:txBody>
      </p:sp>
    </p:spTree>
    <p:extLst>
      <p:ext uri="{BB962C8B-B14F-4D97-AF65-F5344CB8AC3E}">
        <p14:creationId xmlns:p14="http://schemas.microsoft.com/office/powerpoint/2010/main" val="388803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30" b="6197"/>
          <a:stretch/>
        </p:blipFill>
        <p:spPr bwMode="auto">
          <a:xfrm>
            <a:off x="395537" y="2780928"/>
            <a:ext cx="3090048" cy="1148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485585" y="342406"/>
            <a:ext cx="1768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3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91680" y="904374"/>
            <a:ext cx="61414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 </a:t>
            </a:r>
            <a:r>
              <a:rPr lang="ru-RU" sz="2800" dirty="0"/>
              <a:t>«</a:t>
            </a:r>
            <a:r>
              <a:rPr lang="ru-RU" sz="2800" b="1" dirty="0" err="1"/>
              <a:t>Міст</a:t>
            </a:r>
            <a:r>
              <a:rPr lang="ru-RU" sz="2800" b="1" dirty="0"/>
              <a:t>» з  </a:t>
            </a:r>
            <a:r>
              <a:rPr lang="ru-RU" sz="2800" b="1" dirty="0" err="1"/>
              <a:t>положення</a:t>
            </a:r>
            <a:r>
              <a:rPr lang="ru-RU" sz="2800" b="1" dirty="0"/>
              <a:t> </a:t>
            </a:r>
            <a:r>
              <a:rPr lang="ru-RU" sz="2800" b="1" dirty="0" err="1"/>
              <a:t>лежачи</a:t>
            </a:r>
            <a:r>
              <a:rPr lang="ru-RU" sz="2800" b="1" dirty="0"/>
              <a:t> на </a:t>
            </a:r>
            <a:r>
              <a:rPr lang="ru-RU" sz="2800" b="1" dirty="0" err="1"/>
              <a:t>спині</a:t>
            </a:r>
            <a:r>
              <a:rPr lang="ru-RU" sz="2800" b="1" dirty="0"/>
              <a:t>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635896" y="1844824"/>
            <a:ext cx="4824536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1. </a:t>
            </a:r>
            <a:r>
              <a:rPr lang="ru-RU" sz="2000" dirty="0" err="1"/>
              <a:t>Лежачи</a:t>
            </a:r>
            <a:r>
              <a:rPr lang="ru-RU" sz="2000" dirty="0"/>
              <a:t> на </a:t>
            </a:r>
            <a:r>
              <a:rPr lang="ru-RU" sz="2000" dirty="0" err="1"/>
              <a:t>спині</a:t>
            </a:r>
            <a:r>
              <a:rPr lang="ru-RU" sz="2000" dirty="0"/>
              <a:t>, сильно </a:t>
            </a:r>
            <a:r>
              <a:rPr lang="ru-RU" sz="2000" dirty="0" err="1"/>
              <a:t>зігнути</a:t>
            </a:r>
            <a:r>
              <a:rPr lang="ru-RU" sz="2000" dirty="0"/>
              <a:t> ноги й </a:t>
            </a:r>
            <a:r>
              <a:rPr lang="ru-RU" sz="2000" dirty="0" err="1"/>
              <a:t>розвести</a:t>
            </a:r>
            <a:r>
              <a:rPr lang="ru-RU" sz="2000" dirty="0"/>
              <a:t> </a:t>
            </a:r>
            <a:r>
              <a:rPr lang="ru-RU" sz="2000" dirty="0" err="1"/>
              <a:t>їх</a:t>
            </a:r>
            <a:r>
              <a:rPr lang="ru-RU" sz="2000" dirty="0"/>
              <a:t> (на </a:t>
            </a:r>
            <a:r>
              <a:rPr lang="ru-RU" sz="2000" dirty="0" err="1"/>
              <a:t>довжину</a:t>
            </a:r>
            <a:r>
              <a:rPr lang="ru-RU" sz="2000" dirty="0"/>
              <a:t> стопи).</a:t>
            </a:r>
          </a:p>
          <a:p>
            <a:r>
              <a:rPr lang="ru-RU" sz="2000" dirty="0"/>
              <a:t>2. Носки </a:t>
            </a:r>
            <a:r>
              <a:rPr lang="ru-RU" sz="2000" dirty="0" err="1"/>
              <a:t>розгорнути</a:t>
            </a:r>
            <a:r>
              <a:rPr lang="ru-RU" sz="2000" dirty="0"/>
              <a:t> на </a:t>
            </a:r>
            <a:r>
              <a:rPr lang="ru-RU" sz="2000" dirty="0" err="1"/>
              <a:t>зовні</a:t>
            </a:r>
            <a:r>
              <a:rPr lang="ru-RU" sz="2000" dirty="0"/>
              <a:t>, руками </a:t>
            </a:r>
            <a:r>
              <a:rPr lang="ru-RU" sz="2000" dirty="0" err="1"/>
              <a:t>обпертися</a:t>
            </a:r>
            <a:r>
              <a:rPr lang="ru-RU" sz="2000" dirty="0"/>
              <a:t> в </a:t>
            </a:r>
            <a:r>
              <a:rPr lang="ru-RU" sz="2000" dirty="0" err="1"/>
              <a:t>плечі</a:t>
            </a:r>
            <a:r>
              <a:rPr lang="ru-RU" sz="2000" dirty="0"/>
              <a:t> (</a:t>
            </a:r>
            <a:r>
              <a:rPr lang="ru-RU" sz="2000" dirty="0" err="1"/>
              <a:t>пальцями</a:t>
            </a:r>
            <a:r>
              <a:rPr lang="ru-RU" sz="2000" dirty="0"/>
              <a:t> до </a:t>
            </a:r>
            <a:r>
              <a:rPr lang="ru-RU" sz="2000" dirty="0" err="1"/>
              <a:t>плечей</a:t>
            </a:r>
            <a:r>
              <a:rPr lang="ru-RU" sz="2000" dirty="0"/>
              <a:t>. </a:t>
            </a:r>
          </a:p>
          <a:p>
            <a:r>
              <a:rPr lang="ru-RU" sz="2000" dirty="0"/>
              <a:t>3. </a:t>
            </a:r>
            <a:r>
              <a:rPr lang="ru-RU" sz="2000" dirty="0" err="1"/>
              <a:t>Випрямляючи</a:t>
            </a:r>
            <a:r>
              <a:rPr lang="ru-RU" sz="2000" dirty="0"/>
              <a:t> </a:t>
            </a:r>
            <a:r>
              <a:rPr lang="ru-RU" sz="2000" dirty="0" err="1"/>
              <a:t>одночасно</a:t>
            </a:r>
            <a:r>
              <a:rPr lang="ru-RU" sz="2000" dirty="0"/>
              <a:t> руки й ноги, </a:t>
            </a:r>
            <a:r>
              <a:rPr lang="ru-RU" sz="2000" dirty="0" err="1"/>
              <a:t>прогнутися</a:t>
            </a:r>
            <a:r>
              <a:rPr lang="ru-RU" sz="2000" dirty="0"/>
              <a:t> й </a:t>
            </a:r>
            <a:r>
              <a:rPr lang="ru-RU" sz="2000" dirty="0" err="1"/>
              <a:t>нахилити</a:t>
            </a:r>
            <a:r>
              <a:rPr lang="ru-RU" sz="2000" dirty="0"/>
              <a:t> голову назад.</a:t>
            </a:r>
          </a:p>
          <a:p>
            <a:r>
              <a:rPr lang="ru-RU" sz="2000" dirty="0"/>
              <a:t>4. </a:t>
            </a:r>
            <a:r>
              <a:rPr lang="ru-RU" sz="2000" dirty="0" err="1"/>
              <a:t>Згинаючи</a:t>
            </a:r>
            <a:r>
              <a:rPr lang="ru-RU" sz="2000" dirty="0"/>
              <a:t> руки й ноги, </a:t>
            </a:r>
            <a:r>
              <a:rPr lang="ru-RU" sz="2000" dirty="0" err="1"/>
              <a:t>нахиляючи</a:t>
            </a:r>
            <a:r>
              <a:rPr lang="ru-RU" sz="2000" dirty="0"/>
              <a:t> голову вперед, </a:t>
            </a:r>
            <a:r>
              <a:rPr lang="ru-RU" sz="2000" dirty="0" err="1"/>
              <a:t>повільно</a:t>
            </a:r>
            <a:r>
              <a:rPr lang="ru-RU" sz="2000" dirty="0"/>
              <a:t> </a:t>
            </a:r>
            <a:r>
              <a:rPr lang="ru-RU" sz="2000" dirty="0" err="1"/>
              <a:t>опуститися</a:t>
            </a:r>
            <a:r>
              <a:rPr lang="ru-RU" sz="2000" dirty="0"/>
              <a:t> на спину у </a:t>
            </a:r>
            <a:r>
              <a:rPr lang="ru-RU" sz="2000" dirty="0" err="1"/>
              <a:t>вихідне</a:t>
            </a:r>
            <a:r>
              <a:rPr lang="ru-RU" sz="2000" dirty="0"/>
              <a:t> </a:t>
            </a:r>
            <a:r>
              <a:rPr lang="ru-RU" sz="2000" dirty="0" err="1"/>
              <a:t>положення</a:t>
            </a:r>
            <a:r>
              <a:rPr lang="ru-RU" sz="2000" dirty="0"/>
              <a:t>.</a:t>
            </a:r>
          </a:p>
          <a:p>
            <a:r>
              <a:rPr lang="ru-RU" sz="2000" dirty="0"/>
              <a:t> При </a:t>
            </a:r>
            <a:r>
              <a:rPr lang="ru-RU" sz="2000" dirty="0" err="1"/>
              <a:t>виконанні</a:t>
            </a:r>
            <a:r>
              <a:rPr lang="ru-RU" sz="2000" dirty="0"/>
              <a:t> </a:t>
            </a:r>
            <a:r>
              <a:rPr lang="ru-RU" sz="2000" dirty="0" err="1"/>
              <a:t>намагатися</a:t>
            </a:r>
            <a:r>
              <a:rPr lang="ru-RU" sz="2000" dirty="0"/>
              <a:t> </a:t>
            </a:r>
            <a:r>
              <a:rPr lang="ru-RU" sz="2000" dirty="0" err="1"/>
              <a:t>повністю</a:t>
            </a:r>
            <a:r>
              <a:rPr lang="ru-RU" sz="2000" dirty="0"/>
              <a:t> </a:t>
            </a:r>
            <a:r>
              <a:rPr lang="ru-RU" sz="2000" dirty="0" err="1"/>
              <a:t>розігнути</a:t>
            </a:r>
            <a:r>
              <a:rPr lang="ru-RU" sz="2000" dirty="0"/>
              <a:t> ноги й перевести </a:t>
            </a:r>
            <a:r>
              <a:rPr lang="ru-RU" sz="2000" dirty="0" err="1"/>
              <a:t>масу</a:t>
            </a:r>
            <a:r>
              <a:rPr lang="ru-RU" sz="2000" dirty="0"/>
              <a:t> </a:t>
            </a:r>
            <a:r>
              <a:rPr lang="ru-RU" sz="2000" dirty="0" err="1"/>
              <a:t>тіла</a:t>
            </a:r>
            <a:r>
              <a:rPr lang="ru-RU" sz="2000" dirty="0"/>
              <a:t> на руки.</a:t>
            </a:r>
          </a:p>
        </p:txBody>
      </p:sp>
    </p:spTree>
    <p:extLst>
      <p:ext uri="{BB962C8B-B14F-4D97-AF65-F5344CB8AC3E}">
        <p14:creationId xmlns:p14="http://schemas.microsoft.com/office/powerpoint/2010/main" val="2860857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1920" y="764704"/>
            <a:ext cx="17940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err="1"/>
              <a:t>Вправа</a:t>
            </a:r>
            <a:r>
              <a:rPr lang="ru-RU" sz="3200" b="1" dirty="0"/>
              <a:t> 4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1988840"/>
            <a:ext cx="7200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/>
              <a:t>Виконуй</a:t>
            </a:r>
            <a:r>
              <a:rPr lang="ru-RU" sz="2000" dirty="0"/>
              <a:t> </a:t>
            </a:r>
            <a:r>
              <a:rPr lang="ru-RU" sz="2000" dirty="0" err="1"/>
              <a:t>цю</a:t>
            </a:r>
            <a:r>
              <a:rPr lang="ru-RU" sz="2000" dirty="0"/>
              <a:t> </a:t>
            </a:r>
            <a:r>
              <a:rPr lang="ru-RU" sz="2000" dirty="0" err="1"/>
              <a:t>вправу</a:t>
            </a:r>
            <a:r>
              <a:rPr lang="ru-RU" sz="2000" dirty="0"/>
              <a:t> з </a:t>
            </a:r>
            <a:r>
              <a:rPr lang="ru-RU" sz="2000" dirty="0" err="1"/>
              <a:t>положення</a:t>
            </a:r>
            <a:r>
              <a:rPr lang="ru-RU" sz="2000" dirty="0"/>
              <a:t> </a:t>
            </a:r>
            <a:r>
              <a:rPr lang="ru-RU" sz="2000" dirty="0" err="1"/>
              <a:t>лежачи</a:t>
            </a:r>
            <a:r>
              <a:rPr lang="ru-RU" sz="2000" dirty="0"/>
              <a:t> на </a:t>
            </a:r>
            <a:r>
              <a:rPr lang="ru-RU" sz="2000" dirty="0" err="1"/>
              <a:t>спині</a:t>
            </a:r>
            <a:r>
              <a:rPr lang="ru-RU" sz="2000" dirty="0"/>
              <a:t>, руки </a:t>
            </a:r>
            <a:r>
              <a:rPr lang="ru-RU" sz="2000" dirty="0" err="1"/>
              <a:t>вздовж</a:t>
            </a:r>
            <a:r>
              <a:rPr lang="ru-RU" sz="2000" dirty="0"/>
              <a:t> </a:t>
            </a:r>
            <a:r>
              <a:rPr lang="ru-RU" sz="2000" dirty="0" err="1"/>
              <a:t>тулуба</a:t>
            </a:r>
            <a:r>
              <a:rPr lang="ru-RU" sz="2000" dirty="0"/>
              <a:t>. </a:t>
            </a:r>
            <a:r>
              <a:rPr lang="ru-RU" sz="2000" dirty="0" err="1"/>
              <a:t>Опираючись</a:t>
            </a:r>
            <a:r>
              <a:rPr lang="ru-RU" sz="2000" dirty="0"/>
              <a:t> на </a:t>
            </a:r>
            <a:r>
              <a:rPr lang="ru-RU" sz="2000" dirty="0" err="1"/>
              <a:t>потилицю</a:t>
            </a:r>
            <a:r>
              <a:rPr lang="ru-RU" sz="2000" dirty="0"/>
              <a:t> й лопатки, </a:t>
            </a:r>
            <a:r>
              <a:rPr lang="ru-RU" sz="2000" dirty="0" err="1"/>
              <a:t>піднімай</a:t>
            </a:r>
            <a:r>
              <a:rPr lang="ru-RU" sz="2000" dirty="0"/>
              <a:t> </a:t>
            </a:r>
            <a:r>
              <a:rPr lang="ru-RU" sz="2000" dirty="0" err="1"/>
              <a:t>зігнуті</a:t>
            </a:r>
            <a:r>
              <a:rPr lang="ru-RU" sz="2000" dirty="0"/>
              <a:t> ноги й </a:t>
            </a:r>
            <a:r>
              <a:rPr lang="ru-RU" sz="2000" dirty="0" err="1"/>
              <a:t>тулуб</a:t>
            </a:r>
            <a:r>
              <a:rPr lang="ru-RU" sz="2000" dirty="0"/>
              <a:t> </a:t>
            </a:r>
            <a:r>
              <a:rPr lang="ru-RU" sz="2000" dirty="0" err="1"/>
              <a:t>угору</a:t>
            </a:r>
            <a:r>
              <a:rPr lang="ru-RU" sz="2000" dirty="0"/>
              <a:t>, </a:t>
            </a:r>
            <a:r>
              <a:rPr lang="ru-RU" sz="2000" dirty="0" err="1"/>
              <a:t>тримаючись</a:t>
            </a:r>
            <a:r>
              <a:rPr lang="ru-RU" sz="2000" dirty="0"/>
              <a:t> руками  за спину. </a:t>
            </a:r>
            <a:r>
              <a:rPr lang="ru-RU" sz="2000" dirty="0" err="1"/>
              <a:t>Випрям</a:t>
            </a:r>
            <a:r>
              <a:rPr lang="ru-RU" sz="2000" dirty="0"/>
              <a:t> ноги.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7963"/>
            <a:ext cx="6768752" cy="2728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11435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351</TotalTime>
  <Words>412</Words>
  <Application>Microsoft Office PowerPoint</Application>
  <PresentationFormat>Экран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Candara</vt:lpstr>
      <vt:lpstr>Symbol</vt:lpstr>
      <vt:lpstr>Волна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Гость</dc:creator>
  <cp:lastModifiedBy>Надія Чайчук</cp:lastModifiedBy>
  <cp:revision>25</cp:revision>
  <dcterms:created xsi:type="dcterms:W3CDTF">2018-02-14T17:23:31Z</dcterms:created>
  <dcterms:modified xsi:type="dcterms:W3CDTF">2024-03-31T21:10:49Z</dcterms:modified>
</cp:coreProperties>
</file>