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81" r:id="rId6"/>
    <p:sldId id="282" r:id="rId7"/>
    <p:sldId id="283" r:id="rId8"/>
    <p:sldId id="286" r:id="rId9"/>
    <p:sldId id="284" r:id="rId10"/>
    <p:sldId id="285" r:id="rId11"/>
    <p:sldId id="263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8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5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6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1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0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3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E7B1-3DFA-42A9-BDC5-B50E3ABA709F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3F98-BEA7-4A31-B9C5-7F7DB69CC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7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Акробатика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1556792"/>
            <a:ext cx="75608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Історія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акробатики.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Акробатичні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вправи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Перекид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вперед та назад. </a:t>
            </a:r>
          </a:p>
        </p:txBody>
      </p:sp>
      <p:pic>
        <p:nvPicPr>
          <p:cNvPr id="25604" name="Picture 4" descr="Послідовність навчання елементам гімнастики учнів початкової ланки 1-4 кла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73016"/>
            <a:ext cx="8892480" cy="315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07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перекидів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/>
              <a:t>1.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перекидів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опорою на </a:t>
            </a:r>
            <a:r>
              <a:rPr lang="ru-RU" dirty="0" err="1"/>
              <a:t>обидві</a:t>
            </a:r>
            <a:r>
              <a:rPr lang="ru-RU" dirty="0"/>
              <a:t> руки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штовхатися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ногами </a:t>
            </a:r>
            <a:r>
              <a:rPr lang="ru-RU" dirty="0" err="1"/>
              <a:t>одночасно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2. При </a:t>
            </a:r>
            <a:r>
              <a:rPr lang="ru-RU" dirty="0" err="1"/>
              <a:t>виконанні</a:t>
            </a:r>
            <a:r>
              <a:rPr lang="ru-RU" dirty="0"/>
              <a:t> перекату через плече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правого плеча до </a:t>
            </a:r>
            <a:r>
              <a:rPr lang="ru-RU" dirty="0" err="1"/>
              <a:t>лівій</a:t>
            </a:r>
            <a:r>
              <a:rPr lang="ru-RU" dirty="0"/>
              <a:t> </a:t>
            </a:r>
            <a:r>
              <a:rPr lang="ru-RU" dirty="0" err="1"/>
              <a:t>сідниці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3. Як </a:t>
            </a:r>
            <a:r>
              <a:rPr lang="ru-RU" dirty="0" err="1"/>
              <a:t>вчить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, </a:t>
            </a:r>
            <a:r>
              <a:rPr lang="ru-RU" dirty="0" err="1"/>
              <a:t>перекид</a:t>
            </a:r>
            <a:r>
              <a:rPr lang="ru-RU" dirty="0"/>
              <a:t> вперед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. </a:t>
            </a:r>
            <a:r>
              <a:rPr lang="ru-RU" dirty="0" err="1"/>
              <a:t>Підборіддя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на </a:t>
            </a:r>
            <a:r>
              <a:rPr lang="ru-RU" dirty="0" err="1"/>
              <a:t>грудній</a:t>
            </a:r>
            <a:r>
              <a:rPr lang="ru-RU" dirty="0"/>
              <a:t> </a:t>
            </a:r>
            <a:r>
              <a:rPr lang="ru-RU" dirty="0" err="1"/>
              <a:t>клітці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стан </a:t>
            </a:r>
            <a:r>
              <a:rPr lang="ru-RU" dirty="0" err="1"/>
              <a:t>мінімізує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невдалого</a:t>
            </a:r>
            <a:r>
              <a:rPr lang="ru-RU" dirty="0"/>
              <a:t> </a:t>
            </a:r>
            <a:r>
              <a:rPr lang="ru-RU" dirty="0" err="1"/>
              <a:t>перекиду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4.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завалюються</a:t>
            </a:r>
            <a:r>
              <a:rPr lang="ru-RU" dirty="0"/>
              <a:t> в сторону при </a:t>
            </a:r>
            <a:r>
              <a:rPr lang="ru-RU" dirty="0" err="1"/>
              <a:t>завершальному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. Тут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щільніше</a:t>
            </a:r>
            <a:r>
              <a:rPr lang="ru-RU" dirty="0"/>
              <a:t> </a:t>
            </a:r>
            <a:r>
              <a:rPr lang="ru-RU" dirty="0" err="1"/>
              <a:t>притискати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до </a:t>
            </a:r>
            <a:r>
              <a:rPr lang="ru-RU" dirty="0" err="1"/>
              <a:t>сідниць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дозволить ступень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до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впасти</a:t>
            </a:r>
            <a:r>
              <a:rPr lang="ru-RU" dirty="0"/>
              <a:t> при </a:t>
            </a:r>
            <a:r>
              <a:rPr lang="ru-RU" dirty="0" err="1"/>
              <a:t>підйомі</a:t>
            </a:r>
            <a:r>
              <a:rPr lang="ru-RU" dirty="0"/>
              <a:t>.</a:t>
            </a:r>
          </a:p>
          <a:p>
            <a:pPr algn="ctr" fontAlgn="base"/>
            <a:r>
              <a:rPr lang="ru-RU" b="1" dirty="0" err="1">
                <a:solidFill>
                  <a:srgbClr val="00B050"/>
                </a:solidFill>
              </a:rPr>
              <a:t>Висновок</a:t>
            </a:r>
            <a:endParaRPr lang="ru-RU" b="1" dirty="0">
              <a:solidFill>
                <a:srgbClr val="00B050"/>
              </a:solidFill>
            </a:endParaRPr>
          </a:p>
          <a:p>
            <a:pPr fontAlgn="base"/>
            <a:r>
              <a:rPr lang="ru-RU" dirty="0"/>
              <a:t>Я в </a:t>
            </a:r>
            <a:r>
              <a:rPr lang="ru-RU" dirty="0" err="1"/>
              <a:t>подробицях</a:t>
            </a:r>
            <a:r>
              <a:rPr lang="ru-RU" dirty="0"/>
              <a:t> </a:t>
            </a:r>
            <a:r>
              <a:rPr lang="ru-RU" dirty="0" err="1"/>
              <a:t>розповів</a:t>
            </a:r>
            <a:r>
              <a:rPr lang="ru-RU" dirty="0"/>
              <a:t> вам, як правильно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перекид</a:t>
            </a:r>
            <a:r>
              <a:rPr lang="ru-RU" dirty="0"/>
              <a:t> вперед.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технік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перераховані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найпопулярнішими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07707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/>
              <a:t>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боятися</a:t>
            </a:r>
            <a:r>
              <a:rPr lang="ru-RU" dirty="0"/>
              <a:t> </a:t>
            </a:r>
            <a:r>
              <a:rPr lang="ru-RU" dirty="0" err="1"/>
              <a:t>вчитися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найпростішого</a:t>
            </a:r>
            <a:r>
              <a:rPr lang="ru-RU" dirty="0"/>
              <a:t> </a:t>
            </a:r>
            <a:r>
              <a:rPr lang="ru-RU" dirty="0" err="1"/>
              <a:t>елементу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при </a:t>
            </a:r>
            <a:r>
              <a:rPr lang="ru-RU" dirty="0" err="1"/>
              <a:t>правильній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перекат </a:t>
            </a:r>
            <a:r>
              <a:rPr lang="ru-RU" dirty="0" err="1"/>
              <a:t>досить</a:t>
            </a:r>
            <a:r>
              <a:rPr lang="ru-RU" dirty="0"/>
              <a:t> легкий. На перших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попросити</a:t>
            </a:r>
            <a:r>
              <a:rPr lang="ru-RU" dirty="0"/>
              <a:t> </a:t>
            </a:r>
            <a:r>
              <a:rPr lang="ru-RU" dirty="0" err="1"/>
              <a:t>кого-небудь</a:t>
            </a:r>
            <a:r>
              <a:rPr lang="ru-RU" dirty="0"/>
              <a:t> </a:t>
            </a:r>
            <a:r>
              <a:rPr lang="ru-RU" dirty="0" err="1"/>
              <a:t>підстрахувати</a:t>
            </a:r>
            <a:r>
              <a:rPr lang="ru-RU" dirty="0"/>
              <a:t> вас: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розслабить</a:t>
            </a:r>
            <a:r>
              <a:rPr lang="ru-RU" dirty="0"/>
              <a:t>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додасть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.</a:t>
            </a:r>
          </a:p>
          <a:p>
            <a:pPr algn="ctr" fontAlgn="base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перекиду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дискомфорт,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шиї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хребті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проконсультуватися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вам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перекид</a:t>
            </a:r>
            <a:r>
              <a:rPr lang="ru-RU" dirty="0"/>
              <a:t> вперед.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дозволять </a:t>
            </a:r>
            <a:r>
              <a:rPr lang="ru-RU" dirty="0" err="1"/>
              <a:t>уникнути</a:t>
            </a:r>
            <a:r>
              <a:rPr lang="ru-RU" dirty="0"/>
              <a:t> всякого роду </a:t>
            </a:r>
            <a:r>
              <a:rPr lang="ru-RU" dirty="0" err="1"/>
              <a:t>пошкоджень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випадковості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застрахований</a:t>
            </a:r>
            <a:r>
              <a:rPr lang="ru-RU" dirty="0"/>
              <a:t>. А тому </a:t>
            </a:r>
            <a:r>
              <a:rPr lang="ru-RU" dirty="0" err="1"/>
              <a:t>ідеальним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все ж буде робота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кваліфікованим</a:t>
            </a:r>
            <a:r>
              <a:rPr lang="ru-RU" dirty="0"/>
              <a:t> тренером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вчителем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Значення акробатики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Акробатика позитивно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акробатичній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тих видах спорту,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рішучість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вестибулярна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самостраховки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акробатична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спортсменам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видах спорту.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6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664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  <a:p>
            <a:pPr marL="0" indent="0" algn="r">
              <a:buNone/>
            </a:pP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</p:txBody>
      </p:sp>
      <p:pic>
        <p:nvPicPr>
          <p:cNvPr id="1026" name="Picture 2" descr="Розвиток спритності і координації: комплекс вправ для розвитку спритності |  ФІТНЕС | ЗДОРОВ&amp;#39;Я | СПОРТИВНЕ ХАРЧУВАННЯ | ВІТАМІНИ | ТРЕНУВАННЯ | НОВ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381750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48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Акробатика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«акробат» походить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слова -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акробатес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підіймається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Акробатика - вид спорту,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акробатичні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збереженням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обертанням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опорою і без опори.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 спорту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залу і складного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розстеливши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матрацик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87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Історія акробатики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Акробатика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з'явилася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далекій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давнині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збережених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пам'ятниках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судинах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 спорту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2300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акробатами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канатоходцев,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скоморохів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виступах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перекидалися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стрибки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перевороти.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Артистів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виступали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«люди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Акробатика становила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розважальних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видовищ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8803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21176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72" y="3933057"/>
            <a:ext cx="33573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8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Обов'язковий складовий компонент цього виду спорту - хореографія. Як і фігурне катання, акробатика - симбіоз спорту і мистецтва. Всі композиції виконуються під музику, тому спортсмен повинен мати слух, почуття ритму, акторські здібності. Але на першому місці у акробата стоять такі якості, як гнучкість, стрибучість, сила, координація. Існують 3 групи акробатики: Одиночна Парна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Пірамідкова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5601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90" y="3140968"/>
            <a:ext cx="427456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67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536" y="692696"/>
            <a:ext cx="863242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люблять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намагаються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зробити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елементарні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акробатичні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одним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перекид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перекиду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вперед, а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тому - не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складна, як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здається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перший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погляд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акробатики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найголовніше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робити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Адже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просто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перекочуються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голову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думають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роблять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ніяких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помилок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насправді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більшості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випадків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перекидів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назад без доброго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теорії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привести не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легким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розтягуванням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серйозних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травм.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501317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Перекид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базовим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вправою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гімнастиці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Техніка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виконання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перекиду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вперед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назад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насправді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проста,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хоча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вимагає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особливої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​​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уваги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Базовий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елемент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такого типу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рекомендується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виконувати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тільки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людям,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професійно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займаються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гімнастикою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будь-яким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іншим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видом спорту,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навіть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тим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досить</a:t>
            </a: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Open Sans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рідко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вдається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будь-яких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фізичних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вправ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Перекид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допомагає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вдосконалювати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власні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акробатичні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навички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для того,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майбутньому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виконувати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більш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серйозні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трюки,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, сальто вперед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effectLst/>
                <a:latin typeface="Open Sans"/>
                <a:ea typeface="Times New Roman" pitchFamily="18" charset="0"/>
                <a:cs typeface="Arial" pitchFamily="34" charset="0"/>
              </a:rPr>
              <a:t> назад.</a:t>
            </a: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C:\Users\Vova\Desktop\texnikavipolneniyakuvirkavperedinazad_33CCC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667500" cy="2409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ПЕРЕКИДИ ВПЕРЕД ТА НАЗАД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8569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назад,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переворот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голову.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горизонтальній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засвоїти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приділяти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угрупованню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щільніше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притиснутися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колінами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грудного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округляючи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хребет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згинаючи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опускати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голову вниз,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притискаючи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розминочні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шкереберть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9" name="Picture 3" descr="C:\Users\Vova\Desktop\texnikavipolneniyakuvirkavperedinazad_0C3298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747667" cy="3408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перекиду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вперед через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руки</a:t>
            </a:r>
          </a:p>
          <a:p>
            <a:pPr fontAlgn="base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068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Ознайомившись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деякими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застереженнями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перейти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докладної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про те, як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вперед. Для початку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гімнастичний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мат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розташувати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зручному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тренуватися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м'якій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траві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очистивши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всілякого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проходити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максимально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безпечних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займаємо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вихідну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перед матом. </a:t>
            </a:r>
          </a:p>
          <a:p>
            <a:pPr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ноги разом,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зігнути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присісти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ставимо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перед собою руки,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зігнувши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ліктях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розташовуватися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ширині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схиляємо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рук,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підборіддя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щільно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притиснутий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грудей: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щільніше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впирається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грудну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клітку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пам'ятати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без упору на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шию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пошкодити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шийні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хребці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А тому вся вага переноситься на лопатки.</a:t>
            </a:r>
          </a:p>
        </p:txBody>
      </p:sp>
      <p:pic>
        <p:nvPicPr>
          <p:cNvPr id="40963" name="Picture 3" descr="C:\Users\Vova\Desktop\kuvirokvperedtexnikavipolneniyaobuchenie_E6A38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922912" cy="20183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9411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наступній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вперед.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податися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прокотитися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лопатками так,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стегна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над головою. Руки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первісної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 спину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залишати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зігнутою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боятися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вагу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слабкий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поштовх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дозволить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завершити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Головне - 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завалюватися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убік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котитися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прямій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тримаючи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спину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зігнутому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перекиду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випрямити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відтягнути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ступні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Згинати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самому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підйомі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ноги.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гімнасти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притискаючи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ноги до живота.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виявиться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зручним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вдатися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способу.</a:t>
            </a:r>
          </a:p>
          <a:p>
            <a:pPr fontAlgn="base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фінальній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піднімаємося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рук.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ставимо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ступні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розгинає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ноги, 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торкаючись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мату руками. При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підйомі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ноги руки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піднімаються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над головою. Ось як правильно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вперед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складного.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419872" y="-99392"/>
            <a:ext cx="5616624" cy="33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kumimoji="0" lang="ru-RU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перекидів</a:t>
            </a:r>
            <a:r>
              <a:rPr kumimoji="0" lang="ru-RU" sz="2400" b="1" i="0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назад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сісти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присід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навпочіпки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), спиною до мату. Голова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нахилена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притиснуті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до грудей.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Долоні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перед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енергійно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відштовхнутися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перекотитися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спину. Цей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рух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плавним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Торкнувшись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мату лопатками,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перемістити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руки до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спертися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себе,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знизити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голову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шию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розгинати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спину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перекиду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перекотившись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через голову,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розігнути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«упор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присівши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назад 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своєчасного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ісили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відштовхування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реальній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простіше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ніж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буде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практика,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ні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дія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504" y="3284984"/>
            <a:ext cx="5544616" cy="33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kumimoji="0" lang="ru-RU" sz="2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перекиду</a:t>
            </a:r>
            <a:r>
              <a:rPr kumimoji="0" lang="ru-RU" sz="2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назад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Угрупованнями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підготовчівправи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сальто,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перекатів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нескладні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перекидів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попереднє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них.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угруповань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в приседе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перекиду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виконуватися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стійки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присідаючи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сива. Не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виключається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б не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вихідна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угрупованнявиконується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так: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гімнаст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згинає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ноги,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береться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 середину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гомілок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підтягує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голова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нахиляється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вперед, спина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округлюється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лікті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притискаються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перекид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назад,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підводять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розгойдування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гімнаст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приседе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притиснувши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підборіддя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до грудей,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відхиляється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котиться,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торкнеться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плечима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Сідниці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Сильно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відштовхуватися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розгойдування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3011" name="Picture 3" descr="C:\Users\Vova\Desktop\texnikavipolneniyakuvirkavperedinazad_559F9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3168352" cy="2376264"/>
          </a:xfrm>
          <a:prstGeom prst="rect">
            <a:avLst/>
          </a:prstGeom>
          <a:noFill/>
        </p:spPr>
      </p:pic>
      <p:pic>
        <p:nvPicPr>
          <p:cNvPr id="43013" name="Picture 5" descr="навчання перекиду наз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>
                <a:solidFill>
                  <a:srgbClr val="00B050"/>
                </a:solidFill>
              </a:rPr>
              <a:t>Рекомендації</a:t>
            </a:r>
            <a:endParaRPr lang="ru-RU" b="1" dirty="0">
              <a:solidFill>
                <a:srgbClr val="00B050"/>
              </a:solidFill>
            </a:endParaRPr>
          </a:p>
          <a:p>
            <a:pPr algn="ctr"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знати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заробити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травму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голову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притискати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грудей.</a:t>
            </a:r>
          </a:p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перекидатися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спідниці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як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правильному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стати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володарем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ран,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м'якій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Тренуватися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комфортній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еластичною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Новачкам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батуті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відпрацювати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endParaRPr lang="ru-RU" b="1" dirty="0"/>
          </a:p>
          <a:p>
            <a:pPr algn="ctr" fontAlgn="base"/>
            <a:r>
              <a:rPr lang="ru-RU" b="1" dirty="0" err="1">
                <a:solidFill>
                  <a:srgbClr val="FF0000"/>
                </a:solidFill>
              </a:rPr>
              <a:t>Попередження</a:t>
            </a:r>
            <a:endParaRPr lang="ru-RU" b="1" dirty="0">
              <a:solidFill>
                <a:srgbClr val="FF0000"/>
              </a:solidFill>
            </a:endParaRPr>
          </a:p>
          <a:p>
            <a:pPr algn="ctr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першу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перекиду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назад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правильною,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тренуванням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перевертання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дискомфорт,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нудоти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блювоти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1986" name="Picture 2" descr="C:\Users\Vova\Desktop\texnikavipolneniyakuvirkavperedinazad_57D0B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784998" cy="283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1633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Тема Office</vt:lpstr>
      <vt:lpstr>Акробатика</vt:lpstr>
      <vt:lpstr>Акробатика</vt:lpstr>
      <vt:lpstr>Історія акробатики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Значення акробатики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Акробатика</dc:title>
  <dc:creator>вероника</dc:creator>
  <cp:lastModifiedBy>Надія Чайчук</cp:lastModifiedBy>
  <cp:revision>33</cp:revision>
  <dcterms:created xsi:type="dcterms:W3CDTF">2020-12-15T18:29:54Z</dcterms:created>
  <dcterms:modified xsi:type="dcterms:W3CDTF">2024-03-31T21:12:39Z</dcterms:modified>
</cp:coreProperties>
</file>